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AA71-5639-4C1B-9D42-ADBF16C33CCB}" type="datetimeFigureOut">
              <a:rPr lang="hr-HR" smtClean="0"/>
              <a:t>14.12.2018.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D770-AA5B-41D5-AD69-46D877D98C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453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AA71-5639-4C1B-9D42-ADBF16C33CCB}" type="datetimeFigureOut">
              <a:rPr lang="hr-HR" smtClean="0"/>
              <a:t>14.12.2018.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D770-AA5B-41D5-AD69-46D877D98C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469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AA71-5639-4C1B-9D42-ADBF16C33CCB}" type="datetimeFigureOut">
              <a:rPr lang="hr-HR" smtClean="0"/>
              <a:t>14.12.2018.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D770-AA5B-41D5-AD69-46D877D98C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200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AA71-5639-4C1B-9D42-ADBF16C33CCB}" type="datetimeFigureOut">
              <a:rPr lang="hr-HR" smtClean="0"/>
              <a:t>14.12.2018.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D770-AA5B-41D5-AD69-46D877D98C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899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AA71-5639-4C1B-9D42-ADBF16C33CCB}" type="datetimeFigureOut">
              <a:rPr lang="hr-HR" smtClean="0"/>
              <a:t>14.12.2018.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D770-AA5B-41D5-AD69-46D877D98C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396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AA71-5639-4C1B-9D42-ADBF16C33CCB}" type="datetimeFigureOut">
              <a:rPr lang="hr-HR" smtClean="0"/>
              <a:t>14.12.2018.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D770-AA5B-41D5-AD69-46D877D98C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489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AA71-5639-4C1B-9D42-ADBF16C33CCB}" type="datetimeFigureOut">
              <a:rPr lang="hr-HR" smtClean="0"/>
              <a:t>14.12.2018.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D770-AA5B-41D5-AD69-46D877D98C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40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AA71-5639-4C1B-9D42-ADBF16C33CCB}" type="datetimeFigureOut">
              <a:rPr lang="hr-HR" smtClean="0"/>
              <a:t>14.12.2018.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D770-AA5B-41D5-AD69-46D877D98C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46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AA71-5639-4C1B-9D42-ADBF16C33CCB}" type="datetimeFigureOut">
              <a:rPr lang="hr-HR" smtClean="0"/>
              <a:t>14.12.2018.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D770-AA5B-41D5-AD69-46D877D98C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006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AA71-5639-4C1B-9D42-ADBF16C33CCB}" type="datetimeFigureOut">
              <a:rPr lang="hr-HR" smtClean="0"/>
              <a:t>14.12.2018.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D770-AA5B-41D5-AD69-46D877D98C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161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AA71-5639-4C1B-9D42-ADBF16C33CCB}" type="datetimeFigureOut">
              <a:rPr lang="hr-HR" smtClean="0"/>
              <a:t>14.12.2018.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D770-AA5B-41D5-AD69-46D877D98C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487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0AA71-5639-4C1B-9D42-ADBF16C33CCB}" type="datetimeFigureOut">
              <a:rPr lang="hr-HR" smtClean="0"/>
              <a:t>14.12.2018.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0D770-AA5B-41D5-AD69-46D877D98C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326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a110.4uh.net/~carmeli1/wp-content/uploads/2011/12/IMG_08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496" y="-391782"/>
            <a:ext cx="12508992" cy="938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http://saltandlighttv.org/blog/wp-content/uploads/2012/12/baptist_preaching_610x300@2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0775"/>
            <a:ext cx="11620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7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https://marshmk.files.wordpress.com/2011/12/3rd_sun_of_advent_pi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0091"/>
            <a:ext cx="1036320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Slikovni rezultat za improvement of mental 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81" y="-1131174"/>
            <a:ext cx="12258081" cy="817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6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Anja Sever</dc:creator>
  <cp:lastModifiedBy>Anja Sever</cp:lastModifiedBy>
  <cp:revision>2</cp:revision>
  <dcterms:created xsi:type="dcterms:W3CDTF">2018-12-14T07:26:54Z</dcterms:created>
  <dcterms:modified xsi:type="dcterms:W3CDTF">2018-12-14T07:27:12Z</dcterms:modified>
</cp:coreProperties>
</file>